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288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7DD706E6-D53F-46A9-AABD-1793332E405B}"/>
    <pc:docChg chg="modSld">
      <pc:chgData name="Charles Robbins" userId="2a2c6b74727e6a50" providerId="LiveId" clId="{7DD706E6-D53F-46A9-AABD-1793332E405B}" dt="2023-06-12T18:11:47.164" v="8" actId="20577"/>
      <pc:docMkLst>
        <pc:docMk/>
      </pc:docMkLst>
      <pc:sldChg chg="modSp mod">
        <pc:chgData name="Charles Robbins" userId="2a2c6b74727e6a50" providerId="LiveId" clId="{7DD706E6-D53F-46A9-AABD-1793332E405B}" dt="2023-06-12T18:11:47.164" v="8" actId="20577"/>
        <pc:sldMkLst>
          <pc:docMk/>
          <pc:sldMk cId="3443769029" sldId="256"/>
        </pc:sldMkLst>
        <pc:spChg chg="mod">
          <ac:chgData name="Charles Robbins" userId="2a2c6b74727e6a50" providerId="LiveId" clId="{7DD706E6-D53F-46A9-AABD-1793332E405B}" dt="2023-06-12T18:11:47.164" v="8" actId="20577"/>
          <ac:spMkLst>
            <pc:docMk/>
            <pc:sldMk cId="3443769029" sldId="256"/>
            <ac:spMk id="260" creationId="{9CBF2940-EA1D-22DC-278E-CF2F091D8D29}"/>
          </ac:spMkLst>
        </pc:spChg>
      </pc:sldChg>
    </pc:docChg>
  </pc:docChgLst>
  <pc:docChgLst>
    <pc:chgData name="Charles Robbins" userId="2a2c6b74727e6a50" providerId="LiveId" clId="{63C13995-B462-473B-BB9B-C53F8DB6CA53}"/>
    <pc:docChg chg="modSld">
      <pc:chgData name="Charles Robbins" userId="2a2c6b74727e6a50" providerId="LiveId" clId="{63C13995-B462-473B-BB9B-C53F8DB6CA53}" dt="2023-07-12T15:13:49.733" v="8" actId="20577"/>
      <pc:docMkLst>
        <pc:docMk/>
      </pc:docMkLst>
      <pc:sldChg chg="modSp mod">
        <pc:chgData name="Charles Robbins" userId="2a2c6b74727e6a50" providerId="LiveId" clId="{63C13995-B462-473B-BB9B-C53F8DB6CA53}" dt="2023-07-12T15:13:49.733" v="8" actId="20577"/>
        <pc:sldMkLst>
          <pc:docMk/>
          <pc:sldMk cId="3443769029" sldId="256"/>
        </pc:sldMkLst>
        <pc:spChg chg="mod">
          <ac:chgData name="Charles Robbins" userId="2a2c6b74727e6a50" providerId="LiveId" clId="{63C13995-B462-473B-BB9B-C53F8DB6CA53}" dt="2023-07-12T15:13:49.733" v="8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  <pc:docChgLst>
    <pc:chgData name="Charles Robbins" userId="2a2c6b74727e6a50" providerId="LiveId" clId="{C177CB9A-E2C2-4398-A3E9-1F48CA71AE41}"/>
    <pc:docChg chg="custSel modSld">
      <pc:chgData name="Charles Robbins" userId="2a2c6b74727e6a50" providerId="LiveId" clId="{C177CB9A-E2C2-4398-A3E9-1F48CA71AE41}" dt="2023-02-21T19:24:16.756" v="37" actId="20577"/>
      <pc:docMkLst>
        <pc:docMk/>
      </pc:docMkLst>
      <pc:sldChg chg="modSp mod">
        <pc:chgData name="Charles Robbins" userId="2a2c6b74727e6a50" providerId="LiveId" clId="{C177CB9A-E2C2-4398-A3E9-1F48CA71AE41}" dt="2023-02-21T19:24:16.756" v="37" actId="20577"/>
        <pc:sldMkLst>
          <pc:docMk/>
          <pc:sldMk cId="3443769029" sldId="256"/>
        </pc:sldMkLst>
        <pc:spChg chg="mod">
          <ac:chgData name="Charles Robbins" userId="2a2c6b74727e6a50" providerId="LiveId" clId="{C177CB9A-E2C2-4398-A3E9-1F48CA71AE41}" dt="2023-02-21T19:24:16.756" v="37" actId="20577"/>
          <ac:spMkLst>
            <pc:docMk/>
            <pc:sldMk cId="3443769029" sldId="256"/>
            <ac:spMk id="42" creationId="{02162A5D-86D8-C6A6-3B8D-AAA648A93B35}"/>
          </ac:spMkLst>
        </pc:spChg>
        <pc:spChg chg="mod">
          <ac:chgData name="Charles Robbins" userId="2a2c6b74727e6a50" providerId="LiveId" clId="{C177CB9A-E2C2-4398-A3E9-1F48CA71AE41}" dt="2023-02-21T19:23:36.080" v="1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  <pc:docChgLst>
    <pc:chgData name="Charles Robbins" userId="2a2c6b74727e6a50" providerId="LiveId" clId="{A0E88F8B-4476-4760-A943-137F7EF44973}"/>
    <pc:docChg chg="undo custSel modSld">
      <pc:chgData name="Charles Robbins" userId="2a2c6b74727e6a50" providerId="LiveId" clId="{A0E88F8B-4476-4760-A943-137F7EF44973}" dt="2023-03-21T13:45:51.295" v="167" actId="14100"/>
      <pc:docMkLst>
        <pc:docMk/>
      </pc:docMkLst>
      <pc:sldChg chg="addSp delSp modSp mod">
        <pc:chgData name="Charles Robbins" userId="2a2c6b74727e6a50" providerId="LiveId" clId="{A0E88F8B-4476-4760-A943-137F7EF44973}" dt="2023-03-21T13:45:51.295" v="167" actId="14100"/>
        <pc:sldMkLst>
          <pc:docMk/>
          <pc:sldMk cId="3443769029" sldId="256"/>
        </pc:sldMkLst>
        <pc:spChg chg="add 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7" creationId="{F99C05D3-E130-26BD-9722-9CB48C394153}"/>
          </ac:spMkLst>
        </pc:spChg>
        <pc:spChg chg="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39" creationId="{B3DD835D-57F7-5C5B-E876-31BE31996304}"/>
          </ac:spMkLst>
        </pc:spChg>
        <pc:spChg chg="mod">
          <ac:chgData name="Charles Robbins" userId="2a2c6b74727e6a50" providerId="LiveId" clId="{A0E88F8B-4476-4760-A943-137F7EF44973}" dt="2023-03-21T13:42:03.100" v="157" actId="113"/>
          <ac:spMkLst>
            <pc:docMk/>
            <pc:sldMk cId="3443769029" sldId="256"/>
            <ac:spMk id="41" creationId="{DF57DDA8-40A3-8F37-7456-7BFD3EE876F8}"/>
          </ac:spMkLst>
        </pc:spChg>
        <pc:spChg chg="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42" creationId="{02162A5D-86D8-C6A6-3B8D-AAA648A93B35}"/>
          </ac:spMkLst>
        </pc:spChg>
        <pc:spChg chg="del">
          <ac:chgData name="Charles Robbins" userId="2a2c6b74727e6a50" providerId="LiveId" clId="{A0E88F8B-4476-4760-A943-137F7EF44973}" dt="2023-03-21T13:34:22.332" v="37" actId="478"/>
          <ac:spMkLst>
            <pc:docMk/>
            <pc:sldMk cId="3443769029" sldId="256"/>
            <ac:spMk id="48" creationId="{94F69B69-563D-1FE8-0904-04850CC4A2A4}"/>
          </ac:spMkLst>
        </pc:spChg>
        <pc:spChg chg="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49" creationId="{DB17B87D-E79E-C26C-039E-114ABE7A43D2}"/>
          </ac:spMkLst>
        </pc:spChg>
        <pc:spChg chg="mod">
          <ac:chgData name="Charles Robbins" userId="2a2c6b74727e6a50" providerId="LiveId" clId="{A0E88F8B-4476-4760-A943-137F7EF44973}" dt="2023-03-21T13:42:08.326" v="158" actId="108"/>
          <ac:spMkLst>
            <pc:docMk/>
            <pc:sldMk cId="3443769029" sldId="256"/>
            <ac:spMk id="51" creationId="{8F951396-642D-9CDF-23CF-CAC3084A5617}"/>
          </ac:spMkLst>
        </pc:spChg>
        <pc:spChg chg="add del mod">
          <ac:chgData name="Charles Robbins" userId="2a2c6b74727e6a50" providerId="LiveId" clId="{A0E88F8B-4476-4760-A943-137F7EF44973}" dt="2023-03-21T13:42:16.286" v="159" actId="108"/>
          <ac:spMkLst>
            <pc:docMk/>
            <pc:sldMk cId="3443769029" sldId="256"/>
            <ac:spMk id="59" creationId="{B48D550F-04B7-5B72-35C2-8AFEC0E8D2F7}"/>
          </ac:spMkLst>
        </pc:spChg>
        <pc:spChg chg="add del 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60" creationId="{2EFB783B-6230-E3F7-B02D-19E313BFCD7C}"/>
          </ac:spMkLst>
        </pc:spChg>
        <pc:spChg chg="del">
          <ac:chgData name="Charles Robbins" userId="2a2c6b74727e6a50" providerId="LiveId" clId="{A0E88F8B-4476-4760-A943-137F7EF44973}" dt="2023-03-21T13:35:35.815" v="56" actId="478"/>
          <ac:spMkLst>
            <pc:docMk/>
            <pc:sldMk cId="3443769029" sldId="256"/>
            <ac:spMk id="195" creationId="{60B1CADB-4772-551A-EE2C-0668502D8CEF}"/>
          </ac:spMkLst>
        </pc:spChg>
        <pc:spChg chg="mod">
          <ac:chgData name="Charles Robbins" userId="2a2c6b74727e6a50" providerId="LiveId" clId="{A0E88F8B-4476-4760-A943-137F7EF44973}" dt="2023-03-21T13:33:44.815" v="20" actId="20577"/>
          <ac:spMkLst>
            <pc:docMk/>
            <pc:sldMk cId="3443769029" sldId="256"/>
            <ac:spMk id="260" creationId="{9CBF2940-EA1D-22DC-278E-CF2F091D8D29}"/>
          </ac:spMkLst>
        </pc:spChg>
        <pc:spChg chg="mod">
          <ac:chgData name="Charles Robbins" userId="2a2c6b74727e6a50" providerId="LiveId" clId="{A0E88F8B-4476-4760-A943-137F7EF44973}" dt="2023-03-21T13:33:37.145" v="9" actId="20577"/>
          <ac:spMkLst>
            <pc:docMk/>
            <pc:sldMk cId="3443769029" sldId="256"/>
            <ac:spMk id="263" creationId="{C56ADF42-39CE-3FA2-0B1C-7F0A7C1D2C16}"/>
          </ac:spMkLst>
        </pc:spChg>
        <pc:spChg chg="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265" creationId="{D3AEEEEA-2174-5A43-F415-D48EA15FED60}"/>
          </ac:spMkLst>
        </pc:spChg>
        <pc:spChg chg="mod">
          <ac:chgData name="Charles Robbins" userId="2a2c6b74727e6a50" providerId="LiveId" clId="{A0E88F8B-4476-4760-A943-137F7EF44973}" dt="2023-03-21T13:44:05.471" v="160" actId="1076"/>
          <ac:spMkLst>
            <pc:docMk/>
            <pc:sldMk cId="3443769029" sldId="256"/>
            <ac:spMk id="270" creationId="{4F76DCF6-CA8D-CAB3-DD2F-BDE938DAB96E}"/>
          </ac:spMkLst>
        </pc:spChg>
        <pc:spChg chg="del">
          <ac:chgData name="Charles Robbins" userId="2a2c6b74727e6a50" providerId="LiveId" clId="{A0E88F8B-4476-4760-A943-137F7EF44973}" dt="2023-03-21T13:34:52.719" v="45" actId="478"/>
          <ac:spMkLst>
            <pc:docMk/>
            <pc:sldMk cId="3443769029" sldId="256"/>
            <ac:spMk id="272" creationId="{73A50FBC-50F3-5F8C-9C89-C14484B10130}"/>
          </ac:spMkLst>
        </pc:spChg>
        <pc:spChg chg="mod">
          <ac:chgData name="Charles Robbins" userId="2a2c6b74727e6a50" providerId="LiveId" clId="{A0E88F8B-4476-4760-A943-137F7EF44973}" dt="2023-03-21T13:41:02.350" v="138" actId="1076"/>
          <ac:spMkLst>
            <pc:docMk/>
            <pc:sldMk cId="3443769029" sldId="256"/>
            <ac:spMk id="276" creationId="{C56F6466-A8A4-78F7-1301-5FC0C086A364}"/>
          </ac:spMkLst>
        </pc:spChg>
        <pc:cxnChg chg="add 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8" creationId="{BC30AC33-7524-591F-5E04-3DEB053B8FC7}"/>
          </ac:cxnSpMkLst>
        </pc:cxnChg>
        <pc:cxnChg chg="add 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12" creationId="{0B28CDB2-211F-ED57-0195-FB383CB30C39}"/>
          </ac:cxnSpMkLst>
        </pc:cxnChg>
        <pc:cxnChg chg="add mod">
          <ac:chgData name="Charles Robbins" userId="2a2c6b74727e6a50" providerId="LiveId" clId="{A0E88F8B-4476-4760-A943-137F7EF44973}" dt="2023-03-21T13:45:41.919" v="165" actId="1076"/>
          <ac:cxnSpMkLst>
            <pc:docMk/>
            <pc:sldMk cId="3443769029" sldId="256"/>
            <ac:cxnSpMk id="13" creationId="{583B19F3-ED39-C16C-4A39-C4EB781E6B79}"/>
          </ac:cxnSpMkLst>
        </pc:cxnChg>
        <pc:cxnChg chg="add mod">
          <ac:chgData name="Charles Robbins" userId="2a2c6b74727e6a50" providerId="LiveId" clId="{A0E88F8B-4476-4760-A943-137F7EF44973}" dt="2023-03-21T13:45:45.904" v="166" actId="14100"/>
          <ac:cxnSpMkLst>
            <pc:docMk/>
            <pc:sldMk cId="3443769029" sldId="256"/>
            <ac:cxnSpMk id="14" creationId="{BC0F6F9E-CC36-DB88-867C-8292169C59E0}"/>
          </ac:cxnSpMkLst>
        </pc:cxnChg>
        <pc:cxnChg chg="add mod">
          <ac:chgData name="Charles Robbins" userId="2a2c6b74727e6a50" providerId="LiveId" clId="{A0E88F8B-4476-4760-A943-137F7EF44973}" dt="2023-03-21T13:45:51.295" v="167" actId="14100"/>
          <ac:cxnSpMkLst>
            <pc:docMk/>
            <pc:sldMk cId="3443769029" sldId="256"/>
            <ac:cxnSpMk id="21" creationId="{B5B2D28D-D840-AEC3-6F67-8582EA4AACA0}"/>
          </ac:cxnSpMkLst>
        </pc:cxnChg>
        <pc:cxnChg chg="add 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25" creationId="{EC0A712F-1E57-8EDC-6F5D-C582FB8F5736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40" creationId="{6F63A5B0-402C-51AB-75F5-BC15916B9594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43" creationId="{A65D4488-6B13-09BF-4110-B3DBFE5B964D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44" creationId="{C273AB46-792F-142F-0C60-714B5A35F8EA}"/>
          </ac:cxnSpMkLst>
        </pc:cxnChg>
        <pc:cxnChg chg="mod">
          <ac:chgData name="Charles Robbins" userId="2a2c6b74727e6a50" providerId="LiveId" clId="{A0E88F8B-4476-4760-A943-137F7EF44973}" dt="2023-03-21T13:44:33.239" v="164" actId="14100"/>
          <ac:cxnSpMkLst>
            <pc:docMk/>
            <pc:sldMk cId="3443769029" sldId="256"/>
            <ac:cxnSpMk id="45" creationId="{AB86DDAB-A53D-5DCA-B857-B551D986BBC5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46" creationId="{91ADB375-B0B1-C1A0-476F-DE50D5BEEC6C}"/>
          </ac:cxnSpMkLst>
        </pc:cxnChg>
        <pc:cxnChg chg="del">
          <ac:chgData name="Charles Robbins" userId="2a2c6b74727e6a50" providerId="LiveId" clId="{A0E88F8B-4476-4760-A943-137F7EF44973}" dt="2023-03-21T13:34:43.974" v="43" actId="478"/>
          <ac:cxnSpMkLst>
            <pc:docMk/>
            <pc:sldMk cId="3443769029" sldId="256"/>
            <ac:cxnSpMk id="47" creationId="{50FA9A51-201D-E792-89C5-97461332DA0A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50" creationId="{F8A72304-7183-C1F6-3D78-36C998BDF8DF}"/>
          </ac:cxnSpMkLst>
        </pc:cxnChg>
        <pc:cxnChg chg="del">
          <ac:chgData name="Charles Robbins" userId="2a2c6b74727e6a50" providerId="LiveId" clId="{A0E88F8B-4476-4760-A943-137F7EF44973}" dt="2023-03-21T13:34:39.913" v="42" actId="478"/>
          <ac:cxnSpMkLst>
            <pc:docMk/>
            <pc:sldMk cId="3443769029" sldId="256"/>
            <ac:cxnSpMk id="52" creationId="{F161D242-7727-7B69-7344-E6B7D6AE38DF}"/>
          </ac:cxnSpMkLst>
        </pc:cxnChg>
        <pc:cxnChg chg="mod">
          <ac:chgData name="Charles Robbins" userId="2a2c6b74727e6a50" providerId="LiveId" clId="{A0E88F8B-4476-4760-A943-137F7EF44973}" dt="2023-03-21T13:44:28.070" v="163" actId="14100"/>
          <ac:cxnSpMkLst>
            <pc:docMk/>
            <pc:sldMk cId="3443769029" sldId="256"/>
            <ac:cxnSpMk id="53" creationId="{55141770-A73F-627A-7BA3-25C97E296B2B}"/>
          </ac:cxnSpMkLst>
        </pc:cxnChg>
        <pc:cxnChg chg="del">
          <ac:chgData name="Charles Robbins" userId="2a2c6b74727e6a50" providerId="LiveId" clId="{A0E88F8B-4476-4760-A943-137F7EF44973}" dt="2023-03-21T13:34:53.620" v="46" actId="478"/>
          <ac:cxnSpMkLst>
            <pc:docMk/>
            <pc:sldMk cId="3443769029" sldId="256"/>
            <ac:cxnSpMk id="54" creationId="{9350910E-AB94-4602-AAB5-DA3575056043}"/>
          </ac:cxnSpMkLst>
        </pc:cxnChg>
        <pc:cxnChg chg="del mod">
          <ac:chgData name="Charles Robbins" userId="2a2c6b74727e6a50" providerId="LiveId" clId="{A0E88F8B-4476-4760-A943-137F7EF44973}" dt="2023-03-21T13:34:27.218" v="39" actId="478"/>
          <ac:cxnSpMkLst>
            <pc:docMk/>
            <pc:sldMk cId="3443769029" sldId="256"/>
            <ac:cxnSpMk id="55" creationId="{51C10C5E-9B66-3ED9-213E-3AFECA4B60D2}"/>
          </ac:cxnSpMkLst>
        </pc:cxnChg>
        <pc:cxnChg chg="del">
          <ac:chgData name="Charles Robbins" userId="2a2c6b74727e6a50" providerId="LiveId" clId="{A0E88F8B-4476-4760-A943-137F7EF44973}" dt="2023-03-21T13:34:30.487" v="40" actId="478"/>
          <ac:cxnSpMkLst>
            <pc:docMk/>
            <pc:sldMk cId="3443769029" sldId="256"/>
            <ac:cxnSpMk id="56" creationId="{296EDA9A-EBFA-3D02-96B0-AE5E14F1234F}"/>
          </ac:cxnSpMkLst>
        </pc:cxnChg>
        <pc:cxnChg chg="del">
          <ac:chgData name="Charles Robbins" userId="2a2c6b74727e6a50" providerId="LiveId" clId="{A0E88F8B-4476-4760-A943-137F7EF44973}" dt="2023-03-21T13:34:32.857" v="41" actId="478"/>
          <ac:cxnSpMkLst>
            <pc:docMk/>
            <pc:sldMk cId="3443769029" sldId="256"/>
            <ac:cxnSpMk id="57" creationId="{99056C4B-01FF-78F6-19C7-702EFF95F436}"/>
          </ac:cxnSpMkLst>
        </pc:cxnChg>
        <pc:cxnChg chg="add del 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58" creationId="{0567292B-A293-383C-620A-BB8036FEDD49}"/>
          </ac:cxnSpMkLst>
        </pc:cxnChg>
        <pc:cxnChg chg="del">
          <ac:chgData name="Charles Robbins" userId="2a2c6b74727e6a50" providerId="LiveId" clId="{A0E88F8B-4476-4760-A943-137F7EF44973}" dt="2023-03-21T13:34:55.969" v="47" actId="478"/>
          <ac:cxnSpMkLst>
            <pc:docMk/>
            <pc:sldMk cId="3443769029" sldId="256"/>
            <ac:cxnSpMk id="62" creationId="{29023F7E-416F-A61F-3408-F053D764B69D}"/>
          </ac:cxnSpMkLst>
        </pc:cxnChg>
        <pc:cxnChg chg="mod">
          <ac:chgData name="Charles Robbins" userId="2a2c6b74727e6a50" providerId="LiveId" clId="{A0E88F8B-4476-4760-A943-137F7EF44973}" dt="2023-03-21T13:44:22.920" v="162" actId="14100"/>
          <ac:cxnSpMkLst>
            <pc:docMk/>
            <pc:sldMk cId="3443769029" sldId="256"/>
            <ac:cxnSpMk id="63" creationId="{CCEDEBB4-F029-91AD-AC5E-BAD74FF4F416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193" creationId="{6705B44D-4003-1534-9EAE-CB91046A8AEA}"/>
          </ac:cxnSpMkLst>
        </pc:cxnChg>
        <pc:cxnChg chg="del">
          <ac:chgData name="Charles Robbins" userId="2a2c6b74727e6a50" providerId="LiveId" clId="{A0E88F8B-4476-4760-A943-137F7EF44973}" dt="2023-03-21T13:35:42.040" v="57" actId="478"/>
          <ac:cxnSpMkLst>
            <pc:docMk/>
            <pc:sldMk cId="3443769029" sldId="256"/>
            <ac:cxnSpMk id="194" creationId="{C8483E1E-2182-95B3-6C02-7B8C1E97BB53}"/>
          </ac:cxnSpMkLst>
        </pc:cxnChg>
        <pc:cxnChg chg="del">
          <ac:chgData name="Charles Robbins" userId="2a2c6b74727e6a50" providerId="LiveId" clId="{A0E88F8B-4476-4760-A943-137F7EF44973}" dt="2023-03-21T13:35:13.908" v="53" actId="478"/>
          <ac:cxnSpMkLst>
            <pc:docMk/>
            <pc:sldMk cId="3443769029" sldId="256"/>
            <ac:cxnSpMk id="196" creationId="{426402AC-7563-4553-9BC8-C0F9197B76E3}"/>
          </ac:cxnSpMkLst>
        </pc:cxnChg>
        <pc:cxnChg chg="del mod">
          <ac:chgData name="Charles Robbins" userId="2a2c6b74727e6a50" providerId="LiveId" clId="{A0E88F8B-4476-4760-A943-137F7EF44973}" dt="2023-03-21T13:34:57.835" v="49" actId="478"/>
          <ac:cxnSpMkLst>
            <pc:docMk/>
            <pc:sldMk cId="3443769029" sldId="256"/>
            <ac:cxnSpMk id="252" creationId="{4E53986D-1A7F-3D4C-ABCA-D0C374EF89A0}"/>
          </ac:cxnSpMkLst>
        </pc:cxnChg>
        <pc:cxnChg chg="mod">
          <ac:chgData name="Charles Robbins" userId="2a2c6b74727e6a50" providerId="LiveId" clId="{A0E88F8B-4476-4760-A943-137F7EF44973}" dt="2023-03-21T13:41:02.350" v="138" actId="1076"/>
          <ac:cxnSpMkLst>
            <pc:docMk/>
            <pc:sldMk cId="3443769029" sldId="256"/>
            <ac:cxnSpMk id="266" creationId="{F47540D1-5619-4FBD-7432-35C5531DA8D8}"/>
          </ac:cxnSpMkLst>
        </pc:cxnChg>
        <pc:cxnChg chg="del mod">
          <ac:chgData name="Charles Robbins" userId="2a2c6b74727e6a50" providerId="LiveId" clId="{A0E88F8B-4476-4760-A943-137F7EF44973}" dt="2023-03-21T13:40:32.825" v="134" actId="478"/>
          <ac:cxnSpMkLst>
            <pc:docMk/>
            <pc:sldMk cId="3443769029" sldId="256"/>
            <ac:cxnSpMk id="277" creationId="{03E5672F-4542-0F7F-7CCB-FB4F8BD3F3F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29104" y="82509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29103" y="6456839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7-12-2023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31731" y="1842662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5462" y="2716355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2819" y="2998486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82527" y="1643654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Infinite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Campus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3563" y="2174549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12011" y="1511603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7053" y="1511603"/>
            <a:ext cx="25992" cy="31283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 flipV="1">
            <a:off x="2948399" y="2174328"/>
            <a:ext cx="266323" cy="2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3688" y="1643654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Infinite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Campus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POS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7270" y="2716355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4627" y="2998486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 flipV="1">
            <a:off x="1633045" y="4623508"/>
            <a:ext cx="5527520" cy="1642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6444699" y="2716355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5982056" y="2998486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5861764" y="1643654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Infinite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Campus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H="1" flipV="1">
            <a:off x="7136379" y="1511602"/>
            <a:ext cx="24186" cy="312832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 flipV="1">
            <a:off x="5639477" y="2174328"/>
            <a:ext cx="238445" cy="2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7336374" y="1818826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7032523" y="21800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1782527" y="4254176"/>
            <a:ext cx="2176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Infinite Campus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4565937" y="656696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9C05D3-E130-26BD-9722-9CB48C394153}"/>
              </a:ext>
            </a:extLst>
          </p:cNvPr>
          <p:cNvSpPr/>
          <p:nvPr/>
        </p:nvSpPr>
        <p:spPr>
          <a:xfrm>
            <a:off x="3194544" y="1844232"/>
            <a:ext cx="10207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Purchases Lunch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C30AC33-7524-591F-5E04-3DEB053B8FC7}"/>
              </a:ext>
            </a:extLst>
          </p:cNvPr>
          <p:cNvCxnSpPr>
            <a:cxnSpLocks/>
            <a:endCxn id="49" idx="2"/>
          </p:cNvCxnSpPr>
          <p:nvPr/>
        </p:nvCxnSpPr>
        <p:spPr>
          <a:xfrm>
            <a:off x="4225242" y="2174549"/>
            <a:ext cx="238446" cy="54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28CDB2-211F-ED57-0195-FB383CB30C39}"/>
              </a:ext>
            </a:extLst>
          </p:cNvPr>
          <p:cNvCxnSpPr>
            <a:cxnSpLocks/>
          </p:cNvCxnSpPr>
          <p:nvPr/>
        </p:nvCxnSpPr>
        <p:spPr>
          <a:xfrm flipH="1" flipV="1">
            <a:off x="3071906" y="1511602"/>
            <a:ext cx="13895" cy="133225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3B19F3-ED39-C16C-4A39-C4EB781E6B79}"/>
              </a:ext>
            </a:extLst>
          </p:cNvPr>
          <p:cNvCxnSpPr>
            <a:cxnSpLocks/>
          </p:cNvCxnSpPr>
          <p:nvPr/>
        </p:nvCxnSpPr>
        <p:spPr>
          <a:xfrm flipH="1" flipV="1">
            <a:off x="5724556" y="1554005"/>
            <a:ext cx="8788" cy="13034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0F6F9E-CC36-DB88-867C-8292169C59E0}"/>
              </a:ext>
            </a:extLst>
          </p:cNvPr>
          <p:cNvCxnSpPr>
            <a:cxnSpLocks/>
          </p:cNvCxnSpPr>
          <p:nvPr/>
        </p:nvCxnSpPr>
        <p:spPr>
          <a:xfrm>
            <a:off x="5724556" y="1511602"/>
            <a:ext cx="141182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5B2D28D-D840-AEC3-6F67-8582EA4AACA0}"/>
              </a:ext>
            </a:extLst>
          </p:cNvPr>
          <p:cNvCxnSpPr>
            <a:cxnSpLocks/>
          </p:cNvCxnSpPr>
          <p:nvPr/>
        </p:nvCxnSpPr>
        <p:spPr>
          <a:xfrm>
            <a:off x="3085801" y="2843852"/>
            <a:ext cx="264754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C0A712F-1E57-8EDC-6F5D-C582FB8F5736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5046624" y="1331690"/>
            <a:ext cx="0" cy="311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38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6</cp:revision>
  <dcterms:created xsi:type="dcterms:W3CDTF">2022-10-15T22:30:20Z</dcterms:created>
  <dcterms:modified xsi:type="dcterms:W3CDTF">2023-07-12T15:13:52Z</dcterms:modified>
</cp:coreProperties>
</file>